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4" r:id="rId5"/>
    <p:sldId id="266" r:id="rId6"/>
    <p:sldId id="265" r:id="rId7"/>
    <p:sldId id="267" r:id="rId8"/>
    <p:sldId id="262" r:id="rId9"/>
  </p:sldIdLst>
  <p:sldSz cx="12192000" cy="6858000"/>
  <p:notesSz cx="7010400" cy="9296400"/>
  <p:embeddedFontLst>
    <p:embeddedFont>
      <p:font typeface="Century Gothic" panose="020B0502020202020204" pitchFamily="3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Wingdings 3" panose="05040102010807070707" pitchFamily="18" charset="2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87" autoAdjust="0"/>
  </p:normalViewPr>
  <p:slideViewPr>
    <p:cSldViewPr snapToGrid="0">
      <p:cViewPr varScale="1">
        <p:scale>
          <a:sx n="56" d="100"/>
          <a:sy n="56" d="100"/>
        </p:scale>
        <p:origin x="248" y="52"/>
      </p:cViewPr>
      <p:guideLst/>
    </p:cSldViewPr>
  </p:slideViewPr>
  <p:outlineViewPr>
    <p:cViewPr>
      <p:scale>
        <a:sx n="33" d="100"/>
        <a:sy n="33" d="100"/>
      </p:scale>
      <p:origin x="0" y="-3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FE925-FDD7-49E4-8A94-5351D0FF1742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185C6-9BA6-4676-BEFC-E1CF3DCEB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3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185C6-9BA6-4676-BEFC-E1CF3DCEB0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68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sugov.us/fishhub" TargetMode="External"/><Relationship Id="rId2" Type="http://schemas.openxmlformats.org/officeDocument/2006/relationships/hyperlink" Target="https://www.matsugov.us/boards/fishcommiss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59" y="0"/>
            <a:ext cx="11892742" cy="2262781"/>
          </a:xfrm>
        </p:spPr>
        <p:txBody>
          <a:bodyPr/>
          <a:lstStyle/>
          <a:p>
            <a:r>
              <a:rPr lang="en-US" b="1" u="sng" dirty="0" smtClean="0"/>
              <a:t>Mat-Su Fish &amp; Wildlife Commission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0776" y="2541255"/>
            <a:ext cx="8915399" cy="1126283"/>
          </a:xfrm>
        </p:spPr>
        <p:txBody>
          <a:bodyPr>
            <a:normAutofit fontScale="92500"/>
          </a:bodyPr>
          <a:lstStyle/>
          <a:p>
            <a:r>
              <a:rPr lang="en-US" sz="2800" b="1" i="1" dirty="0" smtClean="0"/>
              <a:t>An opportunity to collaborate to benefit fisheries &amp; wildlife in the </a:t>
            </a:r>
            <a:r>
              <a:rPr lang="en-US" sz="2800" b="1" i="1" dirty="0" smtClean="0"/>
              <a:t>Mat-Su – SALMON SYMPOSIUM UPDATE</a:t>
            </a:r>
            <a:endParaRPr lang="en-US" sz="2800" b="1" i="1" dirty="0"/>
          </a:p>
        </p:txBody>
      </p:sp>
      <p:sp>
        <p:nvSpPr>
          <p:cNvPr id="5" name="object 8"/>
          <p:cNvSpPr/>
          <p:nvPr/>
        </p:nvSpPr>
        <p:spPr>
          <a:xfrm>
            <a:off x="2443942" y="3667538"/>
            <a:ext cx="9164320" cy="28713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5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is the MSB FWC?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2112" y="3185160"/>
            <a:ext cx="8915400" cy="3777622"/>
          </a:xfrm>
        </p:spPr>
        <p:txBody>
          <a:bodyPr/>
          <a:lstStyle/>
          <a:p>
            <a:r>
              <a:rPr lang="en-US" sz="2000" b="1" dirty="0" smtClean="0"/>
              <a:t>Started in </a:t>
            </a:r>
            <a:r>
              <a:rPr lang="en-US" sz="2000" b="1" dirty="0" smtClean="0"/>
              <a:t>2007: “Mayor’s </a:t>
            </a:r>
            <a:r>
              <a:rPr lang="en-US" sz="2000" b="1" dirty="0" smtClean="0"/>
              <a:t>blue ribbon </a:t>
            </a:r>
            <a:r>
              <a:rPr lang="en-US" sz="2000" b="1" dirty="0" smtClean="0"/>
              <a:t>commission”</a:t>
            </a:r>
            <a:endParaRPr lang="en-US" sz="2000" b="1" dirty="0" smtClean="0"/>
          </a:p>
          <a:p>
            <a:r>
              <a:rPr lang="en-US" sz="2000" b="1" dirty="0" smtClean="0"/>
              <a:t>8-member </a:t>
            </a:r>
            <a:r>
              <a:rPr lang="en-US" sz="2000" b="1" dirty="0" err="1" smtClean="0"/>
              <a:t>commissionAdvocates</a:t>
            </a:r>
            <a:r>
              <a:rPr lang="en-US" sz="2000" b="1" dirty="0" smtClean="0"/>
              <a:t> </a:t>
            </a:r>
            <a:r>
              <a:rPr lang="en-US" sz="2000" b="1" dirty="0" smtClean="0"/>
              <a:t>for fish and </a:t>
            </a:r>
            <a:r>
              <a:rPr lang="en-US" sz="2000" b="1" dirty="0" smtClean="0"/>
              <a:t>wildlife</a:t>
            </a:r>
            <a:endParaRPr lang="en-US" sz="2000" b="1" dirty="0" smtClean="0"/>
          </a:p>
          <a:p>
            <a:r>
              <a:rPr lang="en-US" sz="2000" b="1" dirty="0" smtClean="0"/>
              <a:t>Stay appraised </a:t>
            </a:r>
            <a:r>
              <a:rPr lang="en-US" sz="2000" b="1" dirty="0" smtClean="0"/>
              <a:t>of FWC activities:</a:t>
            </a:r>
          </a:p>
          <a:p>
            <a:pPr lvl="1"/>
            <a:r>
              <a:rPr lang="en-US" sz="2000" b="1" dirty="0" smtClean="0"/>
              <a:t>Visit </a:t>
            </a:r>
            <a:r>
              <a:rPr lang="en-US" sz="2000" b="1" dirty="0" smtClean="0"/>
              <a:t>our web page: </a:t>
            </a:r>
            <a:r>
              <a:rPr lang="en-US" sz="2000" b="1" dirty="0">
                <a:hlinkClick r:id="rId2"/>
              </a:rPr>
              <a:t>https://</a:t>
            </a:r>
            <a:r>
              <a:rPr lang="en-US" sz="2000" b="1" dirty="0" smtClean="0">
                <a:hlinkClick r:id="rId2"/>
              </a:rPr>
              <a:t>www.matsugov.us/boards/fishcommission</a:t>
            </a:r>
            <a:endParaRPr lang="en-US" sz="2000" b="1" dirty="0" smtClean="0"/>
          </a:p>
          <a:p>
            <a:pPr lvl="1"/>
            <a:r>
              <a:rPr lang="en-US" sz="2000" b="1" dirty="0" smtClean="0"/>
              <a:t>Visit our “fish hub”: </a:t>
            </a:r>
            <a:r>
              <a:rPr lang="en-US" sz="2000" b="1" dirty="0">
                <a:hlinkClick r:id="rId3"/>
              </a:rPr>
              <a:t>https://</a:t>
            </a:r>
            <a:r>
              <a:rPr lang="en-US" sz="2000" b="1" dirty="0" smtClean="0">
                <a:hlinkClick r:id="rId3"/>
              </a:rPr>
              <a:t>www.matsugov.us/fishhub</a:t>
            </a:r>
            <a:endParaRPr lang="en-US" sz="2000" b="1" dirty="0" smtClean="0"/>
          </a:p>
          <a:p>
            <a:pPr lvl="1"/>
            <a:r>
              <a:rPr lang="en-US" sz="2000" b="1" dirty="0" smtClean="0"/>
              <a:t>Next meeting: Thursday, Nov. 17, 4 PM…</a:t>
            </a:r>
            <a:endParaRPr lang="en-US" sz="2000" b="1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object 5"/>
          <p:cNvSpPr/>
          <p:nvPr/>
        </p:nvSpPr>
        <p:spPr>
          <a:xfrm>
            <a:off x="160067" y="4497185"/>
            <a:ext cx="2432858" cy="23608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962" y="1264555"/>
            <a:ext cx="4221899" cy="151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5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What’s at stake in our work?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0622" y="1493520"/>
            <a:ext cx="8915400" cy="3777622"/>
          </a:xfrm>
        </p:spPr>
        <p:txBody>
          <a:bodyPr/>
          <a:lstStyle/>
          <a:p>
            <a:r>
              <a:rPr lang="en-US" b="1" dirty="0" smtClean="0"/>
              <a:t>The Mat-Su </a:t>
            </a:r>
            <a:r>
              <a:rPr lang="en-US" b="1" u="sng" dirty="0" smtClean="0"/>
              <a:t>has been </a:t>
            </a:r>
            <a:r>
              <a:rPr lang="en-US" b="1" dirty="0" smtClean="0"/>
              <a:t>famous for it’s King and Coho Salmon runs…</a:t>
            </a:r>
          </a:p>
          <a:p>
            <a:r>
              <a:rPr lang="en-US" b="1" dirty="0" smtClean="0"/>
              <a:t>Fishing is important to us – sustenance for the </a:t>
            </a:r>
            <a:r>
              <a:rPr lang="en-US" b="1" dirty="0" smtClean="0"/>
              <a:t>mind</a:t>
            </a:r>
            <a:r>
              <a:rPr lang="en-US" b="1" dirty="0" smtClean="0"/>
              <a:t> </a:t>
            </a:r>
            <a:r>
              <a:rPr lang="en-US" b="1" dirty="0" smtClean="0"/>
              <a:t>and the body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Salmon habitat and moose habitat overlap…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65" y="3711081"/>
            <a:ext cx="3809790" cy="2428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32" y="3466558"/>
            <a:ext cx="5649798" cy="33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390" y="0"/>
            <a:ext cx="9527221" cy="3117040"/>
          </a:xfrm>
        </p:spPr>
        <p:txBody>
          <a:bodyPr/>
          <a:lstStyle/>
          <a:p>
            <a:r>
              <a:rPr lang="en-US" b="1" u="sng" dirty="0" smtClean="0"/>
              <a:t>SOA Water Reservation System</a:t>
            </a:r>
            <a:endParaRPr lang="en-US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297430"/>
            <a:ext cx="8915399" cy="361248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Special FWC meeting June 2022 on this topic.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Short public comment period concern.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Reserving adequate water in changing climate</a:t>
            </a:r>
            <a:endParaRPr lang="en-US" sz="2800" b="1" dirty="0"/>
          </a:p>
        </p:txBody>
      </p:sp>
      <p:sp>
        <p:nvSpPr>
          <p:cNvPr id="4" name="object 6"/>
          <p:cNvSpPr/>
          <p:nvPr/>
        </p:nvSpPr>
        <p:spPr>
          <a:xfrm>
            <a:off x="3506895" y="4931262"/>
            <a:ext cx="5811323" cy="1516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4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390" y="0"/>
            <a:ext cx="9527221" cy="3117040"/>
          </a:xfrm>
        </p:spPr>
        <p:txBody>
          <a:bodyPr/>
          <a:lstStyle/>
          <a:p>
            <a:r>
              <a:rPr lang="en-US" b="1" u="sng" dirty="0" smtClean="0"/>
              <a:t>West Susitna Access Road</a:t>
            </a:r>
            <a:endParaRPr lang="en-US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3300" y="2034540"/>
            <a:ext cx="8915399" cy="165735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FWC wants development that is compatible with safeguarding fisheries habitat</a:t>
            </a:r>
            <a:endParaRPr lang="en-US" sz="2800" b="1" dirty="0"/>
          </a:p>
        </p:txBody>
      </p:sp>
      <p:sp>
        <p:nvSpPr>
          <p:cNvPr id="5" name="object 5"/>
          <p:cNvSpPr/>
          <p:nvPr/>
        </p:nvSpPr>
        <p:spPr>
          <a:xfrm>
            <a:off x="7909560" y="2994660"/>
            <a:ext cx="4282440" cy="3863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2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390" y="0"/>
            <a:ext cx="9527221" cy="3117040"/>
          </a:xfrm>
        </p:spPr>
        <p:txBody>
          <a:bodyPr/>
          <a:lstStyle/>
          <a:p>
            <a:r>
              <a:rPr lang="en-US" b="1" u="sng" dirty="0" smtClean="0"/>
              <a:t>MEA Transmission Line Impacts</a:t>
            </a:r>
            <a:endParaRPr lang="en-US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297430"/>
            <a:ext cx="8915399" cy="150876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An example of how the FWC engages with the public to address fish and wildlife concerns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965" y="4100556"/>
            <a:ext cx="3623035" cy="273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390" y="0"/>
            <a:ext cx="9527221" cy="3117040"/>
          </a:xfrm>
        </p:spPr>
        <p:txBody>
          <a:bodyPr/>
          <a:lstStyle/>
          <a:p>
            <a:r>
              <a:rPr lang="en-US" b="1" u="sng" dirty="0" smtClean="0"/>
              <a:t>Future Work</a:t>
            </a:r>
            <a:endParaRPr lang="en-US" b="1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117040"/>
            <a:ext cx="8915399" cy="361248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December 7: ADF&amp;G Fisheries Summary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Susitna Basin Recreation Rivers Plan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NPFMC Cook Inlet Commercial Fishing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Board of Fisheries 2024</a:t>
            </a:r>
            <a:endParaRPr lang="en-US" sz="2800" b="1" dirty="0"/>
          </a:p>
        </p:txBody>
      </p:sp>
      <p:sp>
        <p:nvSpPr>
          <p:cNvPr id="4" name="object 7"/>
          <p:cNvSpPr/>
          <p:nvPr/>
        </p:nvSpPr>
        <p:spPr>
          <a:xfrm>
            <a:off x="9640600" y="0"/>
            <a:ext cx="2551400" cy="3309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30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better future together?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532" y="1573530"/>
            <a:ext cx="8915400" cy="377762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Let’s work together to make the Mat-Su a fishing destination for </a:t>
            </a:r>
            <a:r>
              <a:rPr lang="en-US" sz="3200" b="1" dirty="0" smtClean="0"/>
              <a:t>all</a:t>
            </a:r>
            <a:endParaRPr lang="en-US" sz="3200" b="1" dirty="0"/>
          </a:p>
        </p:txBody>
      </p:sp>
      <p:sp>
        <p:nvSpPr>
          <p:cNvPr id="5" name="object 4"/>
          <p:cNvSpPr/>
          <p:nvPr/>
        </p:nvSpPr>
        <p:spPr>
          <a:xfrm>
            <a:off x="6658495" y="2866044"/>
            <a:ext cx="5533505" cy="3991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1528965" y="3560156"/>
            <a:ext cx="4776585" cy="28406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00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4C06095054884E95D8DDA8A0782DD4" ma:contentTypeVersion="17" ma:contentTypeDescription="Create a new document." ma:contentTypeScope="" ma:versionID="e3c86eb1afaf2a7ed9bd4d951163d9cc">
  <xsd:schema xmlns:xsd="http://www.w3.org/2001/XMLSchema" xmlns:xs="http://www.w3.org/2001/XMLSchema" xmlns:p="http://schemas.microsoft.com/office/2006/metadata/properties" xmlns:ns2="2e062b89-5723-4993-be77-493b5b78c082" xmlns:ns3="606eb790-6796-42fa-a201-234579c3ab8c" targetNamespace="http://schemas.microsoft.com/office/2006/metadata/properties" ma:root="true" ma:fieldsID="a00207956a386e0179f07c69a7be0801" ns2:_="" ns3:_="">
    <xsd:import namespace="2e062b89-5723-4993-be77-493b5b78c082"/>
    <xsd:import namespace="606eb790-6796-42fa-a201-234579c3ab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62b89-5723-4993-be77-493b5b78c0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c2e0512-316f-4e36-b730-903e26aaaf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eb790-6796-42fa-a201-234579c3ab8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817c6b1-f9c4-4f7d-99f6-0cd9e84f16f0}" ma:internalName="TaxCatchAll" ma:showField="CatchAllData" ma:web="606eb790-6796-42fa-a201-234579c3ab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2DBB4C-D3C6-4EE8-B5B4-350E73B84058}"/>
</file>

<file path=customXml/itemProps2.xml><?xml version="1.0" encoding="utf-8"?>
<ds:datastoreItem xmlns:ds="http://schemas.openxmlformats.org/officeDocument/2006/customXml" ds:itemID="{FB4A59F6-6015-44D0-A37B-0438D5F0F12E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474</TotalTime>
  <Words>220</Words>
  <Application>Microsoft Office PowerPoint</Application>
  <PresentationFormat>Widescreen</PresentationFormat>
  <Paragraphs>29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Century Gothic</vt:lpstr>
      <vt:lpstr>Calibri</vt:lpstr>
      <vt:lpstr>Wingdings 3</vt:lpstr>
      <vt:lpstr>Arial</vt:lpstr>
      <vt:lpstr>Wisp</vt:lpstr>
      <vt:lpstr>Mat-Su Fish &amp; Wildlife Commission</vt:lpstr>
      <vt:lpstr>What is the MSB FWC?</vt:lpstr>
      <vt:lpstr>What’s at stake in our work?</vt:lpstr>
      <vt:lpstr>SOA Water Reservation System</vt:lpstr>
      <vt:lpstr>West Susitna Access Road</vt:lpstr>
      <vt:lpstr>MEA Transmission Line Impacts</vt:lpstr>
      <vt:lpstr>Future Work</vt:lpstr>
      <vt:lpstr>A better future together?</vt:lpstr>
    </vt:vector>
  </TitlesOfParts>
  <Company>Matanuska-Susitna Borough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Mat-Su Fish &amp; Wildlife Commission</dc:title>
  <dc:creator>Theodore Eischeid</dc:creator>
  <cp:lastModifiedBy>Theodore Eischeid</cp:lastModifiedBy>
  <cp:revision>23</cp:revision>
  <cp:lastPrinted>2022-03-15T23:13:03Z</cp:lastPrinted>
  <dcterms:created xsi:type="dcterms:W3CDTF">2020-01-13T20:53:09Z</dcterms:created>
  <dcterms:modified xsi:type="dcterms:W3CDTF">2022-11-11T20:46:51Z</dcterms:modified>
</cp:coreProperties>
</file>